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CFD14-3D93-C5C9-E4C5-C5042FD156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C92D7-D46A-60D1-E38C-04009DCCB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E58B2-58B5-DA75-0A94-A54C4B04A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399015-88AB-905F-6B66-1203E7686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D68C1-359C-A4C3-3E54-01A0D4F1C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9120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AA01-9C7F-24E6-BFB9-EAE960D2E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4FF3E1-67DC-013F-3F41-C9A14874A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F712C8-EB64-CAD1-645F-5FB436623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8970D-43A7-71BA-1DE2-DF2940B07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F63B5-EA22-0778-82D0-709A3CE62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0756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CA841C-49BF-7FB2-E309-3F6A61301E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AF423D-A629-4DF2-B5CB-7DF0AC6B7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6BEDB-4E83-16CF-75D4-865460C81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3AE23-BE9F-EEA4-A9EC-52276FC0C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F974A-FA9C-0C35-B97C-9A0073014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2065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A3FFD-E9C6-35A0-4001-3E9067A9F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854D3-A52A-E359-C056-0B1C285CE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99E76-D11F-9605-735B-BEF59F43A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53010-8F68-28DE-1759-841ED7324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71402-F364-73E1-9EB4-4A2283335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1974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C0FAA-247E-3D7B-C938-9DF986C71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2C4AC-3CD0-784E-7027-1A43C46DE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4FE85-C8FE-E361-BB12-0E1150274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059F8-13C4-625D-DE58-10F1C1C18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200E8-A86A-8980-349C-0AA1EF602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5903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765E6-2753-DBC1-885C-5BF4056CC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838E0-38B8-0020-6BCC-B0A7A45F61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B6386A-8F28-820F-76E7-9A8910F20C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A8540F-2320-3261-6D10-B5E8E4B98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CB8183-B2BD-A7A3-477A-A30DC5BB1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ACAFFF-9B8C-9E4F-0481-98E480CE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2770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9DE93-923B-D899-F97F-9FEB6D356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6C2D89-8DDF-A9A2-F7FF-79DA406BA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3C6077-8C6C-464E-9E45-6A82C4F14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10E3E2-378C-2F23-1152-DA53640F36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C4FA3F-DEF5-A5B9-6991-9181E3F617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A2C562-1D96-49F9-8CB7-1C549215C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1E41C8-C02A-1640-8F04-4CDDC8FB1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FF9AED-C66A-7E47-9E71-4C14D58B1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8795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8C5D3-E7AC-B11C-E8B3-E4B7DCDB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62F3F3-2786-5D1B-BCA9-7CCA1DC17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29B4F8-BE55-AC1F-452C-808678493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9E8D91-3D83-8FCE-1E44-DEA4E234D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4342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BFDC3B-0DEC-AF65-F957-0B46D484A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5A63CA-2609-25F4-824A-8B31E1C79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44B96E-4476-ED25-3E18-7CEB75FD2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6930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FCD50-C7D9-B628-23E6-659276946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2A4719-73D6-1231-1F94-71F3B6228F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D2B7A6-25F9-5E1B-0C8E-04B8D41E01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F6090-D70A-CFAC-A9D7-5E1E3D542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C8671-DB70-9F47-315C-C9E36988C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073296-B8E8-68A7-3A03-8364F285C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9436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C3DC5-5E16-696F-68E1-BF31FE46F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49368A-0A74-6993-226E-35F45C3DFA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05DA62-6B58-F4AC-3E09-B40C6BC8A0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4372B-8EED-FB5C-A886-E82D3DCB7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8C83C3-0004-F3DE-F843-8E74F6D4E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EA4148-B462-6BF2-1BCA-F21E6B75C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7847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ED9FC6-B94F-68F9-9E6E-DC234FCC4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6DD845-9D69-972E-A4B3-918FCB40C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52B67-A15A-7128-3328-AE29181757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78F33-64FF-49F6-BEBD-6F876578901F}" type="datetimeFigureOut">
              <a:rPr lang="en-IN" smtClean="0"/>
              <a:t>15-11-2023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C2BD2-10C0-AD4A-1B97-BD31D5EE5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B2EEB-0336-EC3E-D22F-61F9A1FE1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589B0E-7BFB-4408-9F2F-345D0CA2773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590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889CF-9EE2-B593-67B2-0E186B6A5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B36DD8-570B-D172-D549-BE66ADF643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76"/>
            <a:ext cx="12260580" cy="6896576"/>
          </a:xfrm>
        </p:spPr>
      </p:pic>
    </p:spTree>
    <p:extLst>
      <p:ext uri="{BB962C8B-B14F-4D97-AF65-F5344CB8AC3E}">
        <p14:creationId xmlns:p14="http://schemas.microsoft.com/office/powerpoint/2010/main" val="1705712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C6D49-9FAF-F73E-0A97-FE87429A4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16FEE8-4B0F-B080-9284-AA25B689DB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1120" y="0"/>
            <a:ext cx="12263120" cy="6858000"/>
          </a:xfrm>
        </p:spPr>
      </p:pic>
    </p:spTree>
    <p:extLst>
      <p:ext uri="{BB962C8B-B14F-4D97-AF65-F5344CB8AC3E}">
        <p14:creationId xmlns:p14="http://schemas.microsoft.com/office/powerpoint/2010/main" val="293807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9049F-5701-AC67-E761-B130D8D44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0279BA-DAF0-6FB2-55B4-073D70F14D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9348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FBFAD-6B89-7EBE-21A8-6AE8A9626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847725-1C47-CB6C-354D-56F86B327A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69366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40B9E-9474-75B5-D0C5-9841A00188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FFF70-A46A-EA98-32A9-21A554DA02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C1D023-B2A2-F2B5-3958-20A3D86F14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429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7823F-B1BD-A356-C3D8-8BAFE14E3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4D87AC4-0805-34B1-3D73-F481A8EE27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"/>
            <a:ext cx="12171680" cy="6846570"/>
          </a:xfrm>
        </p:spPr>
      </p:pic>
    </p:spTree>
    <p:extLst>
      <p:ext uri="{BB962C8B-B14F-4D97-AF65-F5344CB8AC3E}">
        <p14:creationId xmlns:p14="http://schemas.microsoft.com/office/powerpoint/2010/main" val="1082642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96BA-9A32-E6BC-0F3C-DA0D64F1A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388BB5-66DF-BAEC-CCA2-AAA7CB9E9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69554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24814-C2B3-953A-CC5D-3D49D86C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A8BF05-A4C5-3415-93E7-5FEC900FB1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82442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2A348-AE34-47DC-486D-CB90217C6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D369A1-5DC3-6B53-3071-7017878E77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81203"/>
          </a:xfrm>
        </p:spPr>
      </p:pic>
    </p:spTree>
    <p:extLst>
      <p:ext uri="{BB962C8B-B14F-4D97-AF65-F5344CB8AC3E}">
        <p14:creationId xmlns:p14="http://schemas.microsoft.com/office/powerpoint/2010/main" val="1441677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B5DD2-0A92-9342-5072-6ED79981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C2932D-DD1E-4564-DC47-2CAD2E61DC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61827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71FBD-4221-E830-1F7F-87B866027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46A13D-AD6E-367B-6A60-097444063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35549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84056-B922-9F48-8601-2A1030783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E29CCB-E92B-B7D6-3132-94E13C1983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017683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NAVEEN PRASANTH</dc:creator>
  <cp:lastModifiedBy>NAVEEN PRASANTH</cp:lastModifiedBy>
  <cp:revision>1</cp:revision>
  <dcterms:created xsi:type="dcterms:W3CDTF">2023-11-15T17:59:31Z</dcterms:created>
  <dcterms:modified xsi:type="dcterms:W3CDTF">2023-11-15T18:02:09Z</dcterms:modified>
</cp:coreProperties>
</file>

<file path=docProps/thumbnail.jpeg>
</file>